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7" r:id="rId3"/>
    <p:sldId id="257" r:id="rId4"/>
    <p:sldId id="262" r:id="rId5"/>
    <p:sldId id="259" r:id="rId6"/>
    <p:sldId id="260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6A15E-5A5D-4C32-81B7-3BCFBBD90141}" type="datetimeFigureOut">
              <a:rPr lang="es-ES" smtClean="0"/>
              <a:pPr/>
              <a:t>14/04/2014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63D22-583D-4ECD-9C51-779F9D79EE1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6A15E-5A5D-4C32-81B7-3BCFBBD90141}" type="datetimeFigureOut">
              <a:rPr lang="es-ES" smtClean="0"/>
              <a:pPr/>
              <a:t>14/04/2014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63D22-583D-4ECD-9C51-779F9D79EE1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6A15E-5A5D-4C32-81B7-3BCFBBD90141}" type="datetimeFigureOut">
              <a:rPr lang="es-ES" smtClean="0"/>
              <a:pPr/>
              <a:t>14/04/2014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63D22-583D-4ECD-9C51-779F9D79EE1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6A15E-5A5D-4C32-81B7-3BCFBBD90141}" type="datetimeFigureOut">
              <a:rPr lang="es-ES" smtClean="0"/>
              <a:pPr/>
              <a:t>14/04/2014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63D22-583D-4ECD-9C51-779F9D79EE1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6A15E-5A5D-4C32-81B7-3BCFBBD90141}" type="datetimeFigureOut">
              <a:rPr lang="es-ES" smtClean="0"/>
              <a:pPr/>
              <a:t>14/04/2014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63D22-583D-4ECD-9C51-779F9D79EE1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6A15E-5A5D-4C32-81B7-3BCFBBD90141}" type="datetimeFigureOut">
              <a:rPr lang="es-ES" smtClean="0"/>
              <a:pPr/>
              <a:t>14/04/2014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63D22-583D-4ECD-9C51-779F9D79EE1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6A15E-5A5D-4C32-81B7-3BCFBBD90141}" type="datetimeFigureOut">
              <a:rPr lang="es-ES" smtClean="0"/>
              <a:pPr/>
              <a:t>14/04/2014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63D22-583D-4ECD-9C51-779F9D79EE1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6A15E-5A5D-4C32-81B7-3BCFBBD90141}" type="datetimeFigureOut">
              <a:rPr lang="es-ES" smtClean="0"/>
              <a:pPr/>
              <a:t>14/04/2014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63D22-583D-4ECD-9C51-779F9D79EE1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6A15E-5A5D-4C32-81B7-3BCFBBD90141}" type="datetimeFigureOut">
              <a:rPr lang="es-ES" smtClean="0"/>
              <a:pPr/>
              <a:t>14/04/2014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63D22-583D-4ECD-9C51-779F9D79EE1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6A15E-5A5D-4C32-81B7-3BCFBBD90141}" type="datetimeFigureOut">
              <a:rPr lang="es-ES" smtClean="0"/>
              <a:pPr/>
              <a:t>14/04/2014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63D22-583D-4ECD-9C51-779F9D79EE1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6A15E-5A5D-4C32-81B7-3BCFBBD90141}" type="datetimeFigureOut">
              <a:rPr lang="es-ES" smtClean="0"/>
              <a:pPr/>
              <a:t>14/04/2014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63D22-583D-4ECD-9C51-779F9D79EE1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A15E-5A5D-4C32-81B7-3BCFBBD90141}" type="datetimeFigureOut">
              <a:rPr lang="es-ES" smtClean="0"/>
              <a:pPr/>
              <a:t>14/04/2014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663D22-583D-4ECD-9C51-779F9D79EE1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www.quellerfisher.com/wp-content/uploads/hospit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2 CuadroTexto"/>
          <p:cNvSpPr txBox="1"/>
          <p:nvPr/>
        </p:nvSpPr>
        <p:spPr>
          <a:xfrm>
            <a:off x="2159224" y="260648"/>
            <a:ext cx="698477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6600" dirty="0" smtClean="0">
                <a:solidFill>
                  <a:schemeClr val="bg1"/>
                </a:solidFill>
              </a:rPr>
              <a:t>DAS KRANKENHAUS</a:t>
            </a:r>
            <a:endParaRPr lang="es-ES_tradnl" sz="6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6" name="Picture 6" descr="http://www.isurgere.com/blog/wp-content/uploads/2013/12/el-cosmos-hospitalari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0018" cy="6858000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1285852" y="1928802"/>
            <a:ext cx="80724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5400" dirty="0" smtClean="0"/>
              <a:t>DIE KRANKENSCHWESTER</a:t>
            </a:r>
            <a:endParaRPr lang="es-ES_tradnl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images01.olx.com.ve/ui/17/09/97/1382933909_81290297_2-Fotos-de--Camillas-de-traslado-medico-en-acero-inoxidable-1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803628"/>
            <a:ext cx="8072494" cy="6054372"/>
          </a:xfrm>
          <a:prstGeom prst="rect">
            <a:avLst/>
          </a:prstGeom>
          <a:noFill/>
        </p:spPr>
      </p:pic>
      <p:sp>
        <p:nvSpPr>
          <p:cNvPr id="3" name="2 CuadroTexto"/>
          <p:cNvSpPr txBox="1"/>
          <p:nvPr/>
        </p:nvSpPr>
        <p:spPr>
          <a:xfrm>
            <a:off x="2627784" y="397113"/>
            <a:ext cx="69847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6000" dirty="0" smtClean="0"/>
              <a:t>Das</a:t>
            </a:r>
          </a:p>
          <a:p>
            <a:r>
              <a:rPr lang="es-ES_tradnl" sz="6000" dirty="0" smtClean="0"/>
              <a:t> </a:t>
            </a:r>
            <a:r>
              <a:rPr lang="es-ES_tradnl" sz="6000" dirty="0" smtClean="0"/>
              <a:t>KRANKENBETT</a:t>
            </a:r>
            <a:endParaRPr lang="es-ES_tradnl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ru.all.biz/img/ru/catalog/1451207.jpeg?rrr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28700"/>
            <a:ext cx="8172400" cy="6129300"/>
          </a:xfrm>
          <a:prstGeom prst="rect">
            <a:avLst/>
          </a:prstGeom>
          <a:noFill/>
        </p:spPr>
      </p:pic>
      <p:sp>
        <p:nvSpPr>
          <p:cNvPr id="4" name="3 CuadroTexto"/>
          <p:cNvSpPr txBox="1"/>
          <p:nvPr/>
        </p:nvSpPr>
        <p:spPr>
          <a:xfrm>
            <a:off x="3635896" y="44624"/>
            <a:ext cx="54726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8000" dirty="0" smtClean="0"/>
              <a:t>DIE SCHERE</a:t>
            </a:r>
            <a:endParaRPr lang="es-ES_tradnl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upload.wikimedia.org/wikipedia/commons/a/a1/Stethoscope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572429" cy="6550153"/>
          </a:xfrm>
          <a:prstGeom prst="rect">
            <a:avLst/>
          </a:prstGeom>
          <a:noFill/>
        </p:spPr>
      </p:pic>
      <p:sp>
        <p:nvSpPr>
          <p:cNvPr id="3" name="2 CuadroTexto"/>
          <p:cNvSpPr txBox="1"/>
          <p:nvPr/>
        </p:nvSpPr>
        <p:spPr>
          <a:xfrm>
            <a:off x="2483768" y="941819"/>
            <a:ext cx="6588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5400" dirty="0" smtClean="0"/>
              <a:t>DAS PHONENDOSKOP</a:t>
            </a:r>
            <a:endParaRPr lang="es-ES_tradnl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fspugt.es/uploads/imagenes/_Mascarilla_desechable_dc6872b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340768"/>
            <a:ext cx="6143668" cy="5202921"/>
          </a:xfrm>
          <a:prstGeom prst="rect">
            <a:avLst/>
          </a:prstGeom>
          <a:noFill/>
        </p:spPr>
      </p:pic>
      <p:sp>
        <p:nvSpPr>
          <p:cNvPr id="3" name="2 CuadroTexto"/>
          <p:cNvSpPr txBox="1"/>
          <p:nvPr/>
        </p:nvSpPr>
        <p:spPr>
          <a:xfrm>
            <a:off x="3059832" y="188640"/>
            <a:ext cx="65527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7200" dirty="0" smtClean="0"/>
              <a:t>DIE MASKE</a:t>
            </a:r>
            <a:endParaRPr lang="es-ES_tradnl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www.onlinefarmacia.es/images/termometro_omron_ecotem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2 CuadroTexto"/>
          <p:cNvSpPr txBox="1"/>
          <p:nvPr/>
        </p:nvSpPr>
        <p:spPr>
          <a:xfrm>
            <a:off x="395536" y="332656"/>
            <a:ext cx="66967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5400" dirty="0" smtClean="0"/>
              <a:t>DAS THERMOMETER</a:t>
            </a:r>
            <a:endParaRPr lang="es-ES_tradnl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http://3.bp.blogspot.com/-VF_T3uB0hTk/UacclvUpSLI/AAAAAAAAALg/_qz6Q_-SaFc/s1600/vacuna-boca-mano-p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3979" cy="6858000"/>
          </a:xfrm>
          <a:prstGeom prst="rect">
            <a:avLst/>
          </a:prstGeom>
          <a:noFill/>
        </p:spPr>
      </p:pic>
      <p:sp>
        <p:nvSpPr>
          <p:cNvPr id="3" name="2 CuadroTexto"/>
          <p:cNvSpPr txBox="1"/>
          <p:nvPr/>
        </p:nvSpPr>
        <p:spPr>
          <a:xfrm>
            <a:off x="1187624" y="476672"/>
            <a:ext cx="67687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6000" dirty="0" smtClean="0"/>
              <a:t>DER IMPFSTOFF</a:t>
            </a:r>
          </a:p>
          <a:p>
            <a:pPr algn="ctr"/>
            <a:r>
              <a:rPr lang="es-ES_tradnl" sz="6000" dirty="0" smtClean="0"/>
              <a:t>(vacuna)</a:t>
            </a:r>
            <a:endParaRPr lang="es-ES_tradnl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http://3.bp.blogspot.com/-HA8hgo5PwDg/Tc5NYKkxMPI/AAAAAAAAAAk/42oSzGfWUvg/s1600/pastillas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8F8F5"/>
              </a:clrFrom>
              <a:clrTo>
                <a:srgbClr val="F8F8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" y="1881187"/>
            <a:ext cx="9144000" cy="4976813"/>
          </a:xfrm>
          <a:prstGeom prst="rect">
            <a:avLst/>
          </a:prstGeom>
          <a:noFill/>
        </p:spPr>
      </p:pic>
      <p:sp>
        <p:nvSpPr>
          <p:cNvPr id="3" name="2 CuadroTexto"/>
          <p:cNvSpPr txBox="1"/>
          <p:nvPr/>
        </p:nvSpPr>
        <p:spPr>
          <a:xfrm>
            <a:off x="539552" y="548680"/>
            <a:ext cx="739003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6600" dirty="0" smtClean="0"/>
              <a:t>DIE MEDIKAMENTE</a:t>
            </a:r>
            <a:endParaRPr lang="es-ES_tradnl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22</Words>
  <Application>Microsoft Office PowerPoint</Application>
  <PresentationFormat>Presentación en pantalla (4:3)</PresentationFormat>
  <Paragraphs>11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</vt:vector>
  </TitlesOfParts>
  <Company>...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...</dc:creator>
  <cp:lastModifiedBy>cdiaz</cp:lastModifiedBy>
  <cp:revision>26</cp:revision>
  <dcterms:created xsi:type="dcterms:W3CDTF">2014-01-08T18:31:12Z</dcterms:created>
  <dcterms:modified xsi:type="dcterms:W3CDTF">2014-04-14T16:34:07Z</dcterms:modified>
</cp:coreProperties>
</file>